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13"/>
  </p:normalViewPr>
  <p:slideViewPr>
    <p:cSldViewPr snapToGrid="0" snapToObjects="1">
      <p:cViewPr varScale="1">
        <p:scale>
          <a:sx n="121" d="100"/>
          <a:sy n="121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g>
</file>

<file path=ppt/media/image4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5/6/18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5/6/18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5/6/18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435E6-1353-1F49-AA8B-7F706B8DD9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Blockchain in Personalized Medicine</a:t>
            </a:r>
          </a:p>
        </p:txBody>
      </p:sp>
      <p:pic>
        <p:nvPicPr>
          <p:cNvPr id="4" name="ES_The Sky Changes 2 - Gunnar Johnsén.mp3">
            <a:hlinkClick r:id="" action="ppaction://media"/>
            <a:extLst>
              <a:ext uri="{FF2B5EF4-FFF2-40B4-BE49-F238E27FC236}">
                <a16:creationId xmlns:a16="http://schemas.microsoft.com/office/drawing/2014/main" id="{CC3BBE16-E3F9-4346-BCB9-D63D4C2FC0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4267" y="567120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76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8E7E495-4027-804E-95F9-CA184028EC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0043" y="542927"/>
            <a:ext cx="7798592" cy="5199062"/>
          </a:xfrm>
        </p:spPr>
      </p:pic>
    </p:spTree>
    <p:extLst>
      <p:ext uri="{BB962C8B-B14F-4D97-AF65-F5344CB8AC3E}">
        <p14:creationId xmlns:p14="http://schemas.microsoft.com/office/powerpoint/2010/main" val="1810883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9CE16F-3202-9346-8105-8E0B841242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5729" y="385763"/>
            <a:ext cx="7841455" cy="5227637"/>
          </a:xfrm>
        </p:spPr>
      </p:pic>
    </p:spTree>
    <p:extLst>
      <p:ext uri="{BB962C8B-B14F-4D97-AF65-F5344CB8AC3E}">
        <p14:creationId xmlns:p14="http://schemas.microsoft.com/office/powerpoint/2010/main" val="2815879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EF1B18-51C6-D745-AA0C-822E6B2967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3824" y="385763"/>
            <a:ext cx="6981031" cy="5584825"/>
          </a:xfrm>
        </p:spPr>
      </p:pic>
    </p:spTree>
    <p:extLst>
      <p:ext uri="{BB962C8B-B14F-4D97-AF65-F5344CB8AC3E}">
        <p14:creationId xmlns:p14="http://schemas.microsoft.com/office/powerpoint/2010/main" val="2946029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435E6-1353-1F49-AA8B-7F706B8DD9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Join Us!</a:t>
            </a:r>
            <a:endParaRPr lang="en-US" dirty="0"/>
          </a:p>
        </p:txBody>
      </p:sp>
      <p:pic>
        <p:nvPicPr>
          <p:cNvPr id="4" name="ES_The Sky Changes 2 - Gunnar Johnsén.mp3">
            <a:hlinkClick r:id="" action="ppaction://media"/>
            <a:extLst>
              <a:ext uri="{FF2B5EF4-FFF2-40B4-BE49-F238E27FC236}">
                <a16:creationId xmlns:a16="http://schemas.microsoft.com/office/drawing/2014/main" id="{CC3BBE16-E3F9-4346-BCB9-D63D4C2FC0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4267" y="567120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5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</TotalTime>
  <Words>7</Words>
  <Application>Microsoft Macintosh PowerPoint</Application>
  <PresentationFormat>Widescreen</PresentationFormat>
  <Paragraphs>2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Wingdings 3</vt:lpstr>
      <vt:lpstr>Facet</vt:lpstr>
      <vt:lpstr>Blockchain in Personalized Medicine</vt:lpstr>
      <vt:lpstr>PowerPoint Presentation</vt:lpstr>
      <vt:lpstr>PowerPoint Presentation</vt:lpstr>
      <vt:lpstr>PowerPoint Presentation</vt:lpstr>
      <vt:lpstr>Join Us!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Blockchain in Personalized Medicine</dc:title>
  <dc:creator>Andrew Park</dc:creator>
  <cp:lastModifiedBy>Andrew Park</cp:lastModifiedBy>
  <cp:revision>2</cp:revision>
  <dcterms:created xsi:type="dcterms:W3CDTF">2018-05-06T14:59:22Z</dcterms:created>
  <dcterms:modified xsi:type="dcterms:W3CDTF">2018-05-06T15:05:47Z</dcterms:modified>
</cp:coreProperties>
</file>

<file path=docProps/thumbnail.jpeg>
</file>